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3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120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C05F7-0991-4B81-B3C7-5831D0EC7BD7}" type="datetimeFigureOut">
              <a:rPr lang="ru-RU" smtClean="0"/>
              <a:pPr/>
              <a:t>28.04.2022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6C709-4B0A-48B4-AF86-FCCA9B66D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968067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500166" y="1477328"/>
            <a:ext cx="6715172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Практика, направленная на продвижение здорового образа жизни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среди многодетных семей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«Здоровый образ жизни семьи - залог здоровья ребенка».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357686" y="4429132"/>
            <a:ext cx="35719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Выполнили воспитатели: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Соколова Виктория Юрьевна,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Бескова Ксения Сергеевна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3306" y="635795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.Березники  2022г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96806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57158" y="285728"/>
            <a:ext cx="750099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– это великая ценность каждого человека, показатель его жизнедеятельности. Проблема здоровья и его сохранения в современном обществе стоит более, чем остро. Сохранение и укрепление здоровья детей на сегодняшний день является приоритетным направлением деятельности всего общества, поскольку лишь здоровые дети в состоянии усваивать полученные знания и умения. Вырастить ребенка сильным, крепким, здоровым – это желание родителей и одна из задач, стоящих перед дошкольным учреждением. Семья и детский сад – это те социальные структуры, которые определяют уровень здоровья ребенка. Поэтому родители вместе с воспитателями просто обязаны донести до детей понимание важности занятий спортом – ведь это залог здоровья.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57158" y="3143248"/>
            <a:ext cx="7072362" cy="35394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Уникальность: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Уникальность практики в многосторонности, что позволяет работать сразу в нескольких направлениях, которые дополняют и развивают друг друга.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Недостаточная осведомленность родителей о важности физического воспитания. Негативная статистика по образу жизни в семье (снижение физической активности, несбалансированное питание, несоблюдение режима дня). Сохранение и укрепление здоровья подрастающего поколения превращается сейчас в первоочередную социальную проблему.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Мы, взрослые, хотим, чтобы наши дети хорошо учились, становились сильнее, входили в будущую жизнь не только знающими людьми, но и людьми здоровыми.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Проблемы детского здоровья нуждаются в новых подходах, партнерских отношений работников ДОУ и родителей. Ведь здоровье – это бесценный дар.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96806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42910" y="1785926"/>
            <a:ext cx="6643734" cy="4278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проекта: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у детей и родителей многодетных семей основ здорового образа жизни.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Задачи проекта: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расширить и закрепить знания родителей и детей  о спорте, его видах, о здоровом образе жизни,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расширить представления о том, что полезно и вредно для здоровья, расширить знания об отдыхе и спорте,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воспитывать любовь к физкультуре и спорту у детей, внушить необходимость занятий спортом для дальнейшей жизни,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воспитывать созидательное отношение к своему здоровью - создавать условия, способствующие сохранению и укреплению здоровья дошкольников;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повышать интерес родителей, путем привлечения к участию в оздоровительных мероприятиях  вместе с детьми, обеспечение единства воспитательных, развивающих и обучающих целей и задач семьи и детского сада.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96806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721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https://sun9-83.userapi.com/s/v1/ig2/2rRBhPtApKS-4CV6wrFoVP2cgi7BAC0xqmhzzlbzRo9SKi66KrPjB1NPIdt1x-G0SPCS0Wtg7b61fYrlxpeI372i.jpg?size=810x1080&amp;quality=95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71588"/>
            <a:ext cx="3964809" cy="5286412"/>
          </a:xfrm>
          <a:prstGeom prst="rect">
            <a:avLst/>
          </a:prstGeom>
          <a:noFill/>
        </p:spPr>
      </p:pic>
      <p:pic>
        <p:nvPicPr>
          <p:cNvPr id="3075" name="Picture 3" descr="C:\Users\1\Desktop\практика ЗОЖ\vW6RKBp-LMyyKLirgMAlBhUtrcbhna7IwvCH_RuJOXpBLKG4Akt4z-U9a4ZUI-e8zwvZGUb4H3AucXOoyRSqV4s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85728"/>
            <a:ext cx="2500303" cy="3047985"/>
          </a:xfrm>
          <a:prstGeom prst="rect">
            <a:avLst/>
          </a:prstGeom>
          <a:noFill/>
        </p:spPr>
      </p:pic>
      <p:pic>
        <p:nvPicPr>
          <p:cNvPr id="3076" name="Picture 4" descr="C:\Users\1\Desktop\практика ЗОЖ\тропа здоровь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3429012"/>
            <a:ext cx="2571741" cy="34289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285728"/>
            <a:ext cx="4500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Создание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«Тропы здоровья»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96806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9" name="Picture 1" descr="C:\Users\1\Desktop\практика ЗОЖ\-ePL1HZahZAx4qHmxxBIFTXmc4veDTAETeEsQO_MYdz6FDFcaodEfDkyKG0J2etOyPKbnwD-WTN35xIiLLjADqk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142984"/>
            <a:ext cx="3117056" cy="171925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642918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 гостях у белочки…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1\Desktop\практика ЗОЖ\gduQXR4CQCX9HepTdooAJTbmWJwKoe7bLpg-nT2S9ewXLu9F2PbIPk2msfSaIF_3eD23NV8ix1RFTVD_TGih_k-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1643050"/>
            <a:ext cx="3806027" cy="214312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857620" y="1214422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«Трус не играет в хоккей!»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29066"/>
            <a:ext cx="371474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0" y="3357563"/>
            <a:ext cx="392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«Широкая масленица»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052" name="Picture 4" descr="C:\Users\1\Desktop\практика ЗОЖ\J1WKp6UkQ-YgFo7CZsgOfOdInQJVFTbX4o5cc9_0t_gM98eOq127MbufU6s2FFN8atVR-ad9Pa13ptLlFUJikvfj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4" y="4572008"/>
            <a:ext cx="3857652" cy="228599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357686" y="4071942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Катание на тюбингах…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253</Words>
  <Application>Microsoft Office PowerPoint</Application>
  <PresentationFormat>Экран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</cp:revision>
  <dcterms:created xsi:type="dcterms:W3CDTF">2022-04-28T06:57:52Z</dcterms:created>
  <dcterms:modified xsi:type="dcterms:W3CDTF">2022-04-28T08:06:21Z</dcterms:modified>
</cp:coreProperties>
</file>